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Proxima Nova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regular.fntdata"/><Relationship Id="rId11" Type="http://schemas.openxmlformats.org/officeDocument/2006/relationships/slide" Target="slides/slide6.xml"/><Relationship Id="rId22" Type="http://schemas.openxmlformats.org/officeDocument/2006/relationships/font" Target="fonts/ProximaNova-italic.fntdata"/><Relationship Id="rId10" Type="http://schemas.openxmlformats.org/officeDocument/2006/relationships/slide" Target="slides/slide5.xml"/><Relationship Id="rId21" Type="http://schemas.openxmlformats.org/officeDocument/2006/relationships/font" Target="fonts/ProximaNova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ProximaNova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bit.ly/2Bgn3PP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4a4e78b88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4a4e78b88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9ee427d1c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9ee427d1c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a751e9586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4a751e9586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a751e9586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4a751e9586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a4e78b88b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a4e78b88b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a4e78b88b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a4e78b88b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4aaa5802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4aaa5802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a751e95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a751e95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4aaa5802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4aaa5802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u="sng">
                <a:solidFill>
                  <a:schemeClr val="hlink"/>
                </a:solidFill>
                <a:hlinkClick r:id="rId2"/>
              </a:rPr>
              <a:t>https://bit.ly/2Bgn3PP</a:t>
            </a:r>
            <a:r>
              <a:rPr lang="zh-TW"/>
              <a:t>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a751e958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a751e958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a751e958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a751e958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4a751e958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4a751e958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a751e9586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a751e9586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a751e9586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a751e9586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7.png"/><Relationship Id="rId5" Type="http://schemas.openxmlformats.org/officeDocument/2006/relationships/image" Target="../media/image15.png"/><Relationship Id="rId6" Type="http://schemas.openxmlformats.org/officeDocument/2006/relationships/image" Target="../media/image12.png"/><Relationship Id="rId7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appleid.apple.com/" TargetMode="External"/><Relationship Id="rId4" Type="http://schemas.openxmlformats.org/officeDocument/2006/relationships/hyperlink" Target="https://developer.apple.com/" TargetMode="External"/><Relationship Id="rId5" Type="http://schemas.openxmlformats.org/officeDocument/2006/relationships/hyperlink" Target="https://bit.ly/2Bgn3PP" TargetMode="External"/><Relationship Id="rId6" Type="http://schemas.openxmlformats.org/officeDocument/2006/relationships/hyperlink" Target="https://www.youtube.com/watch?v=CT1H8yChU2Y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appleid.apple.com/" TargetMode="External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developer.apple.com/" TargetMode="External"/><Relationship Id="rId4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8.png"/><Relationship Id="rId5" Type="http://schemas.openxmlformats.org/officeDocument/2006/relationships/image" Target="../media/image8.png"/><Relationship Id="rId6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510450" y="1014563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6000"/>
              <a:t>iOS APP程式設計</a:t>
            </a:r>
            <a:endParaRPr sz="60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陳重宏 @ 創能學院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6708275" y="4148850"/>
            <a:ext cx="19569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keny@gis.tw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開啟開發者模式</a:t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手機端點選”設定”--&gt;”隱私權與安全性"--&gt;開發者模式--&gt;開啟"開發者模式"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手機重新開機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2100" y="152400"/>
            <a:ext cx="2235065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9565" y="152400"/>
            <a:ext cx="2235065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設備信任授權</a:t>
            </a:r>
            <a:endParaRPr/>
          </a:p>
        </p:txBody>
      </p:sp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安裝完成後，可從設備找到安裝的app，點選app會跳出”尚未信任開發者”訊息。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從設備中，點選”設定” → "一般" → "VPN與裝置管理" → 選取開發者APP→ 點選“信任”開發者Apple ID→ 按下”信任”，完成開發者信仕授權。</a:t>
            </a:r>
            <a:endParaRPr sz="1400"/>
          </a:p>
        </p:txBody>
      </p:sp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6375" y="152400"/>
            <a:ext cx="1239801" cy="2205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41075" y="106563"/>
            <a:ext cx="1060974" cy="2296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66950" y="152400"/>
            <a:ext cx="1060974" cy="2296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22750" y="2571750"/>
            <a:ext cx="1191875" cy="258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20525" y="2571737"/>
            <a:ext cx="1191875" cy="258029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3"/>
          <p:cNvSpPr/>
          <p:nvPr/>
        </p:nvSpPr>
        <p:spPr>
          <a:xfrm>
            <a:off x="3337375" y="61450"/>
            <a:ext cx="399000" cy="399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1</a:t>
            </a:r>
            <a:endParaRPr/>
          </a:p>
        </p:txBody>
      </p:sp>
      <p:sp>
        <p:nvSpPr>
          <p:cNvPr id="133" name="Google Shape;133;p23"/>
          <p:cNvSpPr/>
          <p:nvPr/>
        </p:nvSpPr>
        <p:spPr>
          <a:xfrm>
            <a:off x="5342075" y="61450"/>
            <a:ext cx="399000" cy="399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2</a:t>
            </a:r>
            <a:endParaRPr/>
          </a:p>
        </p:txBody>
      </p:sp>
      <p:sp>
        <p:nvSpPr>
          <p:cNvPr id="134" name="Google Shape;134;p23"/>
          <p:cNvSpPr/>
          <p:nvPr/>
        </p:nvSpPr>
        <p:spPr>
          <a:xfrm>
            <a:off x="7167950" y="61450"/>
            <a:ext cx="399000" cy="399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3</a:t>
            </a:r>
            <a:endParaRPr/>
          </a:p>
        </p:txBody>
      </p:sp>
      <p:sp>
        <p:nvSpPr>
          <p:cNvPr id="135" name="Google Shape;135;p23"/>
          <p:cNvSpPr/>
          <p:nvPr/>
        </p:nvSpPr>
        <p:spPr>
          <a:xfrm>
            <a:off x="4323750" y="2449325"/>
            <a:ext cx="399000" cy="399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4</a:t>
            </a:r>
            <a:endParaRPr/>
          </a:p>
        </p:txBody>
      </p:sp>
      <p:sp>
        <p:nvSpPr>
          <p:cNvPr id="136" name="Google Shape;136;p23"/>
          <p:cNvSpPr/>
          <p:nvPr/>
        </p:nvSpPr>
        <p:spPr>
          <a:xfrm>
            <a:off x="6321525" y="2449325"/>
            <a:ext cx="399000" cy="399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5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開啟app測試</a:t>
            </a:r>
            <a:endParaRPr/>
          </a:p>
        </p:txBody>
      </p:sp>
      <p:sp>
        <p:nvSpPr>
          <p:cNvPr id="142" name="Google Shape;142;p2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回到設備桌面點選app，即可開啟app進行測試。</a:t>
            </a:r>
            <a:endParaRPr sz="1400"/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2075" y="76200"/>
            <a:ext cx="2418661" cy="499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Q &amp; A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參考資料</a:t>
            </a:r>
            <a:endParaRPr/>
          </a:p>
        </p:txBody>
      </p:sp>
      <p:sp>
        <p:nvSpPr>
          <p:cNvPr id="154" name="Google Shape;154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3"/>
              </a:rPr>
              <a:t>https://appleid.apple.com/</a:t>
            </a:r>
            <a:r>
              <a:rPr lang="zh-TW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4"/>
              </a:rPr>
              <a:t>https://developer.apple.com/</a:t>
            </a:r>
            <a:r>
              <a:rPr lang="zh-TW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5"/>
              </a:rPr>
              <a:t>https://bit.ly/2Bgn3PP</a:t>
            </a:r>
            <a:r>
              <a:rPr lang="zh-TW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6"/>
              </a:rPr>
              <a:t>https://www.youtube.com/watch?v=CT1H8yChU2Y</a:t>
            </a:r>
            <a:r>
              <a:rPr lang="zh-TW"/>
              <a:t> </a:t>
            </a:r>
            <a:br>
              <a:rPr lang="zh-TW"/>
            </a:b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實機部署與測試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事前準備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申請Apple ID</a:t>
            </a:r>
            <a:endParaRPr/>
          </a:p>
        </p:txBody>
      </p:sp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4488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2400" u="sng">
                <a:solidFill>
                  <a:schemeClr val="hlink"/>
                </a:solidFill>
                <a:hlinkClick r:id="rId3"/>
              </a:rPr>
              <a:t>https://appleid.apple.com/</a:t>
            </a:r>
            <a:r>
              <a:rPr lang="zh-TW" sz="2400"/>
              <a:t> </a:t>
            </a:r>
            <a:endParaRPr sz="2400"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36800" y="301775"/>
            <a:ext cx="5248200" cy="391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加入開發者計劃</a:t>
            </a:r>
            <a:endParaRPr/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2400" u="sng">
                <a:solidFill>
                  <a:schemeClr val="hlink"/>
                </a:solidFill>
                <a:hlinkClick r:id="rId3"/>
              </a:rPr>
              <a:t>https://developer.apple.com/</a:t>
            </a:r>
            <a:r>
              <a:rPr lang="zh-TW" sz="2400"/>
              <a:t> </a:t>
            </a:r>
            <a:endParaRPr sz="2400"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4613" y="1597975"/>
            <a:ext cx="7034772" cy="346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將帳號加入Xcode</a:t>
            </a:r>
            <a:endParaRPr/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zh-TW" sz="1400"/>
              <a:t>開啟Xcode後，從左上角選單中點選Xcode→ Preferences...，開啟設定視窗。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zh-TW" sz="1400"/>
              <a:t>在設定視窗中，點選Accounts頁籤，從Accounts頁籤左下角點選＋，進行帳號新增動作。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zh-TW" sz="1400"/>
              <a:t>點選Apple ID並輸入己申請好的Apple ID帳號與密碼，按下Next，完成加入帳號。</a:t>
            </a:r>
            <a:endParaRPr sz="1400"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8700" y="0"/>
            <a:ext cx="4305300" cy="340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09700" y="767000"/>
            <a:ext cx="5634301" cy="3747122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48573" y="767000"/>
            <a:ext cx="5695427" cy="3787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70384" y="767000"/>
            <a:ext cx="5873615" cy="390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設定</a:t>
            </a:r>
            <a:r>
              <a:rPr lang="zh-TW"/>
              <a:t>專案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設定專案Team</a:t>
            </a:r>
            <a:endParaRPr/>
          </a:p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點選專案名--&gt;TARGETS選擇專案名稱之target。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點選Signing &amp; Capabilities 頁籤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確認Bundle Identifier是否有重覆。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勾選Automatically manage signing。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從Team下拉選單中，選取剛才設定的Apple ID帳號(Personal Team) 。</a:t>
            </a:r>
            <a:endParaRPr sz="1400"/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0825" y="2571750"/>
            <a:ext cx="6502354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0825" y="2595290"/>
            <a:ext cx="7365473" cy="252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576227"/>
            <a:ext cx="9144003" cy="2562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設定專案Team</a:t>
            </a:r>
            <a:endParaRPr/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將</a:t>
            </a:r>
            <a:r>
              <a:rPr lang="zh-TW" sz="1400"/>
              <a:t>手機或iPad</a:t>
            </a:r>
            <a:r>
              <a:rPr lang="zh-TW" sz="1400"/>
              <a:t>接上Mac。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設備</a:t>
            </a:r>
            <a:r>
              <a:rPr lang="zh-TW" sz="1400"/>
              <a:t>端要點選”信任”，授權讓Mac可以讀取到資訊。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等待Xcode取得設備資訊。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從左上角點選Device，選取iOS手機或iPad設備。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點選Run，讓Xcode將程式安裝至設備中。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第一次部署會出現”Could not launch….”，可以先忽略訊息。</a:t>
            </a:r>
            <a:endParaRPr sz="1400"/>
          </a:p>
        </p:txBody>
      </p:sp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6475" y="83225"/>
            <a:ext cx="4580055" cy="3185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6475" y="3538104"/>
            <a:ext cx="4580049" cy="13335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